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89" d="100"/>
          <a:sy n="89" d="100"/>
        </p:scale>
        <p:origin x="3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1" y="3861344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08)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716" y="2160589"/>
            <a:ext cx="5964963" cy="330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8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655100" cy="3880773"/>
          </a:xfrm>
        </p:spPr>
        <p:txBody>
          <a:bodyPr/>
          <a:lstStyle/>
          <a:p>
            <a:r>
              <a:rPr lang="en-GB" sz="1400" b="1" dirty="0">
                <a:solidFill>
                  <a:srgbClr val="00AEF0"/>
                </a:solidFill>
                <a:latin typeface="FrutigerLTStd-Black"/>
              </a:rPr>
              <a:t>UNARY MANY-TO-MANY </a:t>
            </a:r>
            <a:r>
              <a:rPr lang="en-GB" sz="1400" b="1" dirty="0" smtClean="0">
                <a:solidFill>
                  <a:srgbClr val="00AEF0"/>
                </a:solidFill>
                <a:latin typeface="FrutigerLTStd-Black"/>
              </a:rPr>
              <a:t>RELATIONSHIPS:</a:t>
            </a: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With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this type of relationship, two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relations are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created: one to represent the entity type in the relationship and an associative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relation to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represent the </a:t>
            </a:r>
            <a:r>
              <a:rPr lang="en-GB" i="1" dirty="0">
                <a:solidFill>
                  <a:srgbClr val="000000"/>
                </a:solidFill>
                <a:latin typeface="PalatinoLTStd-Italic"/>
              </a:rPr>
              <a:t>M:N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relationship itself. </a:t>
            </a:r>
            <a:endParaRPr lang="en-GB" dirty="0" smtClean="0">
              <a:solidFill>
                <a:srgbClr val="000000"/>
              </a:solidFill>
              <a:latin typeface="PalatinoLTStd-Roman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The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primary key of the associative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relation</a:t>
            </a:r>
            <a:r>
              <a:rPr lang="en-GB" dirty="0">
                <a:latin typeface="PalatinoLTStd-Roman"/>
              </a:rPr>
              <a:t> consists of two attributes. These attributes (which need not have the same name) </a:t>
            </a:r>
            <a:r>
              <a:rPr lang="en-GB" dirty="0" smtClean="0">
                <a:latin typeface="PalatinoLTStd-Roman"/>
              </a:rPr>
              <a:t>both take </a:t>
            </a:r>
            <a:r>
              <a:rPr lang="en-GB" dirty="0">
                <a:latin typeface="PalatinoLTStd-Roman"/>
              </a:rPr>
              <a:t>their values from the primary key of the other </a:t>
            </a:r>
            <a:r>
              <a:rPr lang="en-GB" dirty="0" smtClean="0">
                <a:latin typeface="PalatinoLTStd-Roman"/>
              </a:rPr>
              <a:t>relation.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433" y="2160588"/>
            <a:ext cx="3281585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97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Map Ternary (and n-</a:t>
            </a:r>
            <a:r>
              <a:rPr lang="en-GB" dirty="0" err="1"/>
              <a:t>ary</a:t>
            </a:r>
            <a:r>
              <a:rPr lang="en-GB" dirty="0"/>
              <a:t>)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105"/>
            <a:ext cx="8596668" cy="3880773"/>
          </a:xfrm>
        </p:spPr>
        <p:txBody>
          <a:bodyPr/>
          <a:lstStyle/>
          <a:p>
            <a:r>
              <a:rPr lang="en-GB" dirty="0">
                <a:latin typeface="PalatinoLTStd-Roman"/>
              </a:rPr>
              <a:t>To map an associative entity type that links three regular entity types, we </a:t>
            </a:r>
            <a:r>
              <a:rPr lang="en-GB" dirty="0" smtClean="0">
                <a:latin typeface="PalatinoLTStd-Roman"/>
              </a:rPr>
              <a:t>create a </a:t>
            </a:r>
            <a:r>
              <a:rPr lang="en-GB" dirty="0">
                <a:latin typeface="PalatinoLTStd-Roman"/>
              </a:rPr>
              <a:t>new associative relation. </a:t>
            </a:r>
            <a:endParaRPr lang="en-GB" dirty="0" smtClean="0">
              <a:latin typeface="PalatinoLTStd-Roman"/>
            </a:endParaRPr>
          </a:p>
          <a:p>
            <a:r>
              <a:rPr lang="en-GB" dirty="0" smtClean="0">
                <a:latin typeface="PalatinoLTStd-Roman"/>
              </a:rPr>
              <a:t>The </a:t>
            </a:r>
            <a:r>
              <a:rPr lang="en-GB" dirty="0">
                <a:latin typeface="PalatinoLTStd-Roman"/>
              </a:rPr>
              <a:t>default primary key of this relation consists of the </a:t>
            </a:r>
            <a:r>
              <a:rPr lang="en-GB" dirty="0" smtClean="0">
                <a:latin typeface="PalatinoLTStd-Roman"/>
              </a:rPr>
              <a:t>three primary </a:t>
            </a:r>
            <a:r>
              <a:rPr lang="en-GB" dirty="0">
                <a:latin typeface="PalatinoLTStd-Roman"/>
              </a:rPr>
              <a:t>key attributes for the participating entity types.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912" y="2737905"/>
            <a:ext cx="5725682" cy="403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0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49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TRANSFORMING </a:t>
            </a:r>
            <a:r>
              <a:rPr lang="en-GB" sz="2000" b="1" dirty="0"/>
              <a:t>EER DIAGRAMS INTO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51" y="1447320"/>
            <a:ext cx="9415572" cy="3880773"/>
          </a:xfrm>
        </p:spPr>
        <p:txBody>
          <a:bodyPr>
            <a:normAutofit/>
          </a:bodyPr>
          <a:lstStyle/>
          <a:p>
            <a:r>
              <a:rPr lang="en-GB" dirty="0"/>
              <a:t>During logical design, you transform the E-R (and EER) diagrams that were </a:t>
            </a:r>
            <a:r>
              <a:rPr lang="en-GB" dirty="0" smtClean="0"/>
              <a:t>developed during </a:t>
            </a:r>
            <a:r>
              <a:rPr lang="en-GB" dirty="0"/>
              <a:t>conceptual design into relational database schemas</a:t>
            </a:r>
            <a:r>
              <a:rPr lang="en-GB" dirty="0" smtClean="0"/>
              <a:t>.</a:t>
            </a:r>
          </a:p>
          <a:p>
            <a:r>
              <a:rPr lang="en-GB" b="1" dirty="0"/>
              <a:t>Map Regular </a:t>
            </a:r>
            <a:r>
              <a:rPr lang="en-GB" b="1" dirty="0" smtClean="0"/>
              <a:t>Entities</a:t>
            </a:r>
          </a:p>
          <a:p>
            <a:pPr lvl="1"/>
            <a:r>
              <a:rPr lang="en-GB" sz="1800" dirty="0"/>
              <a:t>Each regular entity type in an E-R diagram is transformed into a relation. </a:t>
            </a:r>
            <a:endParaRPr lang="en-GB" sz="1800" dirty="0" smtClean="0"/>
          </a:p>
          <a:p>
            <a:pPr lvl="1"/>
            <a:r>
              <a:rPr lang="en-GB" sz="1800" dirty="0" smtClean="0"/>
              <a:t>The name given </a:t>
            </a:r>
            <a:r>
              <a:rPr lang="en-GB" sz="1800" dirty="0"/>
              <a:t>to the relation is generally the same as the entity type. </a:t>
            </a:r>
            <a:endParaRPr lang="en-GB" sz="1800" dirty="0" smtClean="0"/>
          </a:p>
          <a:p>
            <a:pPr lvl="1"/>
            <a:r>
              <a:rPr lang="en-GB" sz="1800" dirty="0" smtClean="0"/>
              <a:t>Each </a:t>
            </a:r>
            <a:r>
              <a:rPr lang="en-GB" sz="1800" dirty="0"/>
              <a:t>simple attribute of </a:t>
            </a:r>
            <a:r>
              <a:rPr lang="en-GB" sz="1800" dirty="0" smtClean="0"/>
              <a:t>the entity </a:t>
            </a:r>
            <a:r>
              <a:rPr lang="en-GB" sz="1800" dirty="0"/>
              <a:t>type becomes an attribute of the relation. </a:t>
            </a:r>
            <a:endParaRPr lang="en-GB" sz="1800" dirty="0" smtClean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identifier of the entity type </a:t>
            </a:r>
            <a:r>
              <a:rPr lang="en-GB" sz="1800" dirty="0" smtClean="0"/>
              <a:t>becomes the </a:t>
            </a:r>
            <a:r>
              <a:rPr lang="en-GB" sz="1800" dirty="0"/>
              <a:t>primary key of the corresponding relation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301" y="4080294"/>
            <a:ext cx="5300356" cy="277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1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TRANSFORMING EER DIAGRAMS INTO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41451" cy="3880773"/>
          </a:xfrm>
        </p:spPr>
        <p:txBody>
          <a:bodyPr>
            <a:normAutofit/>
          </a:bodyPr>
          <a:lstStyle/>
          <a:p>
            <a:r>
              <a:rPr lang="en-GB" sz="2000" b="1" dirty="0"/>
              <a:t>COMPOSITE </a:t>
            </a:r>
            <a:r>
              <a:rPr lang="en-GB" sz="2000" b="1" dirty="0" smtClean="0"/>
              <a:t>ATTRIBUTES:</a:t>
            </a:r>
          </a:p>
          <a:p>
            <a:r>
              <a:rPr lang="en-GB" sz="2000" dirty="0" smtClean="0"/>
              <a:t>When </a:t>
            </a:r>
            <a:r>
              <a:rPr lang="en-GB" sz="2000" dirty="0"/>
              <a:t>a regular entity type has a composite attribute, only </a:t>
            </a:r>
            <a:r>
              <a:rPr lang="en-GB" sz="2000" dirty="0" smtClean="0"/>
              <a:t>the simple </a:t>
            </a:r>
            <a:r>
              <a:rPr lang="en-GB" sz="2000" dirty="0"/>
              <a:t>components of the composite attribute are included in the new relation as </a:t>
            </a:r>
            <a:r>
              <a:rPr lang="en-GB" sz="2000" dirty="0" smtClean="0"/>
              <a:t>its attributes</a:t>
            </a:r>
            <a:r>
              <a:rPr lang="en-GB" sz="20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551" y="3502325"/>
            <a:ext cx="5848709" cy="301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9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TRANSFORMING EER DIAGRAMS INTO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MULTIVALUED </a:t>
            </a:r>
            <a:r>
              <a:rPr lang="en-GB" b="1" dirty="0" smtClean="0"/>
              <a:t>ATTRIBUTES:</a:t>
            </a:r>
          </a:p>
          <a:p>
            <a:r>
              <a:rPr lang="en-GB" dirty="0" smtClean="0"/>
              <a:t>When </a:t>
            </a:r>
            <a:r>
              <a:rPr lang="en-GB" dirty="0"/>
              <a:t>the regular entity type contains a </a:t>
            </a:r>
            <a:r>
              <a:rPr lang="en-GB" dirty="0" smtClean="0"/>
              <a:t>multivalued attribute</a:t>
            </a:r>
            <a:r>
              <a:rPr lang="en-GB" dirty="0"/>
              <a:t>, two new relations (rather than one) are created.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first relation contains </a:t>
            </a:r>
            <a:r>
              <a:rPr lang="en-GB" dirty="0" smtClean="0"/>
              <a:t>all of </a:t>
            </a:r>
            <a:r>
              <a:rPr lang="en-GB" dirty="0"/>
              <a:t>the attributes of the entity type except the multivalued attribute.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second </a:t>
            </a:r>
            <a:r>
              <a:rPr lang="en-GB" dirty="0" smtClean="0"/>
              <a:t>relation contains </a:t>
            </a:r>
            <a:r>
              <a:rPr lang="en-GB" dirty="0"/>
              <a:t>two attributes that form the primary key of the second relation.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first </a:t>
            </a:r>
            <a:r>
              <a:rPr lang="en-GB" dirty="0" smtClean="0"/>
              <a:t>of these </a:t>
            </a:r>
            <a:r>
              <a:rPr lang="en-GB" dirty="0"/>
              <a:t>attributes is the primary key from the first relation, which becomes a foreign </a:t>
            </a:r>
            <a:r>
              <a:rPr lang="en-GB" dirty="0" smtClean="0"/>
              <a:t>key in </a:t>
            </a:r>
            <a:r>
              <a:rPr lang="en-GB" dirty="0"/>
              <a:t>the second relation. The second is the multivalued attribute.</a:t>
            </a:r>
          </a:p>
        </p:txBody>
      </p:sp>
    </p:spTree>
    <p:extLst>
      <p:ext uri="{BB962C8B-B14F-4D97-AF65-F5344CB8AC3E}">
        <p14:creationId xmlns:p14="http://schemas.microsoft.com/office/powerpoint/2010/main" val="64020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TRANSFORMING EER DIAGRAMS INTO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162" y="2160590"/>
            <a:ext cx="6633713" cy="417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8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AEF0"/>
                </a:solidFill>
                <a:latin typeface="FrutigerLTStd-Black"/>
              </a:rPr>
              <a:t>Map Binary Relationships</a:t>
            </a:r>
            <a:br>
              <a:rPr lang="en-GB" b="1" dirty="0">
                <a:solidFill>
                  <a:srgbClr val="00AEF0"/>
                </a:solidFill>
                <a:latin typeface="FrutigerLTStd-Black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77" y="1536746"/>
            <a:ext cx="8596668" cy="3880773"/>
          </a:xfrm>
        </p:spPr>
        <p:txBody>
          <a:bodyPr/>
          <a:lstStyle/>
          <a:p>
            <a:r>
              <a:rPr lang="en-GB" sz="1600" b="1" dirty="0">
                <a:solidFill>
                  <a:srgbClr val="00AEF0"/>
                </a:solidFill>
                <a:latin typeface="FrutigerLTStd-Black"/>
              </a:rPr>
              <a:t>MAP BINARY ONE-TO-MANY </a:t>
            </a:r>
            <a:r>
              <a:rPr lang="en-GB" sz="1600" b="1" dirty="0" smtClean="0">
                <a:solidFill>
                  <a:srgbClr val="00AEF0"/>
                </a:solidFill>
                <a:latin typeface="FrutigerLTStd-Black"/>
              </a:rPr>
              <a:t>RELATIONSHIPS</a:t>
            </a: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For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each binary 1:</a:t>
            </a:r>
            <a:r>
              <a:rPr lang="en-GB" i="1" dirty="0">
                <a:solidFill>
                  <a:srgbClr val="000000"/>
                </a:solidFill>
                <a:latin typeface="PalatinoLTStd-Italic"/>
              </a:rPr>
              <a:t>M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relationship, first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create a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relation for each of the two entity types participating in the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relationship.</a:t>
            </a:r>
          </a:p>
          <a:p>
            <a:r>
              <a:rPr lang="en-GB" dirty="0">
                <a:latin typeface="PalatinoLTStd-Roman"/>
              </a:rPr>
              <a:t>Next, include the primary key attribute (or attributes) </a:t>
            </a:r>
            <a:r>
              <a:rPr lang="en-GB" dirty="0" smtClean="0">
                <a:latin typeface="PalatinoLTStd-Roman"/>
              </a:rPr>
              <a:t>of the </a:t>
            </a:r>
            <a:r>
              <a:rPr lang="en-GB" dirty="0">
                <a:latin typeface="PalatinoLTStd-Roman"/>
              </a:rPr>
              <a:t>entity on the one-side of the relationship as a foreign key in the relation that is on </a:t>
            </a:r>
            <a:r>
              <a:rPr lang="en-GB" dirty="0" smtClean="0">
                <a:latin typeface="PalatinoLTStd-Roman"/>
              </a:rPr>
              <a:t>the many-side </a:t>
            </a:r>
            <a:r>
              <a:rPr lang="en-GB" dirty="0">
                <a:latin typeface="PalatinoLTStd-Roman"/>
              </a:rPr>
              <a:t>of the relationship</a:t>
            </a:r>
            <a:r>
              <a:rPr lang="en-GB" dirty="0" smtClean="0">
                <a:latin typeface="PalatinoLTStd-Roman"/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07" y="3529414"/>
            <a:ext cx="6212792" cy="321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2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rgbClr val="00AEF0"/>
                </a:solidFill>
                <a:latin typeface="FrutigerLTStd-Black"/>
              </a:rPr>
              <a:t>Map Binary Relationships</a:t>
            </a:r>
            <a:r>
              <a:rPr lang="en-GB" b="1" dirty="0">
                <a:solidFill>
                  <a:srgbClr val="00AEF0"/>
                </a:solidFill>
                <a:latin typeface="FrutigerLTStd-Black"/>
              </a:rPr>
              <a:t/>
            </a:r>
            <a:br>
              <a:rPr lang="en-GB" b="1" dirty="0">
                <a:solidFill>
                  <a:srgbClr val="00AEF0"/>
                </a:solidFill>
                <a:latin typeface="FrutigerLTStd-Black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53" y="1295646"/>
            <a:ext cx="9355429" cy="3880773"/>
          </a:xfrm>
        </p:spPr>
        <p:txBody>
          <a:bodyPr/>
          <a:lstStyle/>
          <a:p>
            <a:r>
              <a:rPr lang="en-GB" sz="1600" b="1" dirty="0">
                <a:solidFill>
                  <a:srgbClr val="00AEF0"/>
                </a:solidFill>
                <a:latin typeface="FrutigerLTStd-Black"/>
              </a:rPr>
              <a:t>MAP BINARY MANY-TO-MANY </a:t>
            </a:r>
            <a:r>
              <a:rPr lang="en-GB" sz="1600" b="1" dirty="0" smtClean="0">
                <a:solidFill>
                  <a:srgbClr val="00AEF0"/>
                </a:solidFill>
                <a:latin typeface="FrutigerLTStd-Black"/>
              </a:rPr>
              <a:t>RELATIONSHIPS:</a:t>
            </a: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Suppose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that there is a binary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many to-many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(</a:t>
            </a:r>
            <a:r>
              <a:rPr lang="en-GB" i="1" dirty="0">
                <a:solidFill>
                  <a:srgbClr val="000000"/>
                </a:solidFill>
                <a:latin typeface="PalatinoLTStd-Italic"/>
              </a:rPr>
              <a:t>M:N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) relationship between two entity types, A and B. For such a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relationship, create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a new relation, C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.</a:t>
            </a:r>
          </a:p>
          <a:p>
            <a:r>
              <a:rPr lang="en-GB" dirty="0">
                <a:latin typeface="PalatinoLTStd-Roman"/>
              </a:rPr>
              <a:t>Include as foreign key attributes in C the primary key for </a:t>
            </a:r>
            <a:r>
              <a:rPr lang="en-GB" dirty="0" smtClean="0">
                <a:latin typeface="PalatinoLTStd-Roman"/>
              </a:rPr>
              <a:t>each </a:t>
            </a:r>
            <a:r>
              <a:rPr lang="en-GB" dirty="0"/>
              <a:t>of the two participating entity types. These attributes together become the primary </a:t>
            </a:r>
            <a:r>
              <a:rPr lang="en-GB" dirty="0" smtClean="0"/>
              <a:t>key of </a:t>
            </a:r>
            <a:r>
              <a:rPr lang="en-GB" dirty="0"/>
              <a:t>C.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504" y="3008120"/>
            <a:ext cx="4898681" cy="37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5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EF0"/>
                </a:solidFill>
                <a:latin typeface="FrutigerLTStd-Black"/>
              </a:rPr>
              <a:t>Map Binary Relationships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35" y="1870032"/>
            <a:ext cx="8596668" cy="3880773"/>
          </a:xfrm>
        </p:spPr>
        <p:txBody>
          <a:bodyPr/>
          <a:lstStyle/>
          <a:p>
            <a:r>
              <a:rPr lang="en-GB" b="1" dirty="0">
                <a:solidFill>
                  <a:srgbClr val="00AEF0"/>
                </a:solidFill>
                <a:latin typeface="FrutigerLTStd-Black"/>
              </a:rPr>
              <a:t>MAP BINARY ONE-TO-ONE </a:t>
            </a:r>
            <a:r>
              <a:rPr lang="en-GB" b="1" dirty="0" smtClean="0">
                <a:solidFill>
                  <a:srgbClr val="00AEF0"/>
                </a:solidFill>
                <a:latin typeface="FrutigerLTStd-Black"/>
              </a:rPr>
              <a:t>RELATIONSHIPS:</a:t>
            </a: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Binary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one-to-one relationships can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be viewed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as a special case of one-to-many relationships. </a:t>
            </a:r>
            <a:endParaRPr lang="en-GB" dirty="0" smtClean="0">
              <a:solidFill>
                <a:srgbClr val="000000"/>
              </a:solidFill>
              <a:latin typeface="PalatinoLTStd-Roman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The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process of mapping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such a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relationship to relations requires two steps. First, two relations are created, one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for each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of the participating entity types. Second, the primary key of one of the relations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is included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as a foreign key in the other relation.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036" y="3810418"/>
            <a:ext cx="5315484" cy="29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Map Unary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Unary relationships are also called </a:t>
            </a:r>
            <a:r>
              <a:rPr lang="en-GB" i="1" dirty="0"/>
              <a:t>recursive relationships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two </a:t>
            </a:r>
            <a:r>
              <a:rPr lang="en-GB" dirty="0"/>
              <a:t>most important cases of unary relationships are one-to-many and </a:t>
            </a:r>
            <a:r>
              <a:rPr lang="en-GB" dirty="0" smtClean="0"/>
              <a:t>many-to-many relationships.</a:t>
            </a:r>
          </a:p>
          <a:p>
            <a:r>
              <a:rPr lang="en-GB" sz="1400" b="1" dirty="0">
                <a:solidFill>
                  <a:srgbClr val="00AEF0"/>
                </a:solidFill>
                <a:latin typeface="FrutigerLTStd-Black"/>
              </a:rPr>
              <a:t>UNARY ONE-TO-MANY </a:t>
            </a:r>
            <a:r>
              <a:rPr lang="en-GB" sz="1400" b="1" dirty="0" smtClean="0">
                <a:solidFill>
                  <a:srgbClr val="00AEF0"/>
                </a:solidFill>
                <a:latin typeface="FrutigerLTStd-Black"/>
              </a:rPr>
              <a:t>RELATIONSHIPS:</a:t>
            </a: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The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entity type in the unary relationship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is mapped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to a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relation.</a:t>
            </a:r>
          </a:p>
          <a:p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Then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a foreign key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attribute is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added to the same relation; this attribute references the primary key </a:t>
            </a:r>
            <a:r>
              <a:rPr lang="en-GB" dirty="0" smtClean="0">
                <a:solidFill>
                  <a:srgbClr val="000000"/>
                </a:solidFill>
                <a:latin typeface="PalatinoLTStd-Roman"/>
              </a:rPr>
              <a:t>values in </a:t>
            </a:r>
            <a:r>
              <a:rPr lang="en-GB" dirty="0">
                <a:solidFill>
                  <a:srgbClr val="000000"/>
                </a:solidFill>
                <a:latin typeface="PalatinoLTStd-Roman"/>
              </a:rPr>
              <a:t>the same relation.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639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1292</TotalTime>
  <Words>624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FrutigerLTStd-Black</vt:lpstr>
      <vt:lpstr>PalatinoLTStd-Italic</vt:lpstr>
      <vt:lpstr>PalatinoLTStd-Roman</vt:lpstr>
      <vt:lpstr>Trebuchet MS</vt:lpstr>
      <vt:lpstr>Wingdings 3</vt:lpstr>
      <vt:lpstr>Facet</vt:lpstr>
      <vt:lpstr>Database System</vt:lpstr>
      <vt:lpstr>TRANSFORMING EER DIAGRAMS INTO RELATIONS</vt:lpstr>
      <vt:lpstr>TRANSFORMING EER DIAGRAMS INTO RELATIONS</vt:lpstr>
      <vt:lpstr>TRANSFORMING EER DIAGRAMS INTO RELATIONS</vt:lpstr>
      <vt:lpstr>TRANSFORMING EER DIAGRAMS INTO RELATIONS</vt:lpstr>
      <vt:lpstr>Map Binary Relationships </vt:lpstr>
      <vt:lpstr>Map Binary Relationships </vt:lpstr>
      <vt:lpstr>Map Binary Relationships</vt:lpstr>
      <vt:lpstr>Map Unary Relationships</vt:lpstr>
      <vt:lpstr>PowerPoint Presentation</vt:lpstr>
      <vt:lpstr>PowerPoint Presentation</vt:lpstr>
      <vt:lpstr>Map Ternary (and n-ary) Relationships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104</cp:revision>
  <dcterms:created xsi:type="dcterms:W3CDTF">2019-02-28T05:20:25Z</dcterms:created>
  <dcterms:modified xsi:type="dcterms:W3CDTF">2020-07-09T19:52:33Z</dcterms:modified>
</cp:coreProperties>
</file>